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50"/>
  </p:notesMasterIdLst>
  <p:handoutMasterIdLst>
    <p:handoutMasterId r:id="rId51"/>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34" r:id="rId28"/>
    <p:sldId id="1635" r:id="rId29"/>
    <p:sldId id="1636" r:id="rId30"/>
    <p:sldId id="1637" r:id="rId31"/>
    <p:sldId id="1606" r:id="rId32"/>
    <p:sldId id="1628" r:id="rId33"/>
    <p:sldId id="1629" r:id="rId34"/>
    <p:sldId id="1639" r:id="rId35"/>
    <p:sldId id="1621" r:id="rId36"/>
    <p:sldId id="1608" r:id="rId37"/>
    <p:sldId id="1619" r:id="rId38"/>
    <p:sldId id="1620" r:id="rId39"/>
    <p:sldId id="1610" r:id="rId40"/>
    <p:sldId id="1625" r:id="rId41"/>
    <p:sldId id="1626" r:id="rId42"/>
    <p:sldId id="1627" r:id="rId43"/>
    <p:sldId id="1631" r:id="rId44"/>
    <p:sldId id="1603" r:id="rId45"/>
    <p:sldId id="1632" r:id="rId46"/>
    <p:sldId id="1602" r:id="rId47"/>
    <p:sldId id="1579" r:id="rId48"/>
    <p:sldId id="1633" r:id="rId4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06"/>
            <p14:sldId id="1628"/>
            <p14:sldId id="1629"/>
            <p14:sldId id="1639"/>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p:scale>
          <a:sx n="80" d="100"/>
          <a:sy n="80" d="100"/>
        </p:scale>
        <p:origin x="344" y="-47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282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6/3/2015 9:43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6/3/2015 9:43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on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34</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38</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6/3/2015 9:43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6/3/2015 9:43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6/3/2015 9:43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6/3/2015 9:43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6/3/2015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30</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3830</Words>
  <Application>Microsoft Office PowerPoint</Application>
  <PresentationFormat>Custom</PresentationFormat>
  <Paragraphs>659</Paragraphs>
  <Slides>45</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メイリオ</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2015-06-03T14:07:54Z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